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0" r:id="rId5"/>
    <p:sldId id="262" r:id="rId6"/>
    <p:sldId id="265" r:id="rId7"/>
    <p:sldId id="263" r:id="rId8"/>
    <p:sldId id="261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2" d="100"/>
          <a:sy n="102" d="100"/>
        </p:scale>
        <p:origin x="138" y="264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속성</a:t>
            </a:r>
            <a:r>
              <a:rPr lang="en-US" altLang="ko-KR" sz="4400" dirty="0"/>
              <a:t>&amp;</a:t>
            </a:r>
            <a:r>
              <a:rPr lang="ko-KR" altLang="en-US" sz="4400" dirty="0"/>
              <a:t>강인도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3035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85095"/>
              </p:ext>
            </p:extLst>
          </p:nvPr>
        </p:nvGraphicFramePr>
        <p:xfrm>
          <a:off x="2093436" y="164866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14308"/>
              </p:ext>
            </p:extLst>
          </p:nvPr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78860"/>
              </p:ext>
            </p:extLst>
          </p:nvPr>
        </p:nvGraphicFramePr>
        <p:xfrm>
          <a:off x="839788" y="1464078"/>
          <a:ext cx="10330815" cy="215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행동 게이지가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0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84773"/>
              </p:ext>
            </p:extLst>
          </p:nvPr>
        </p:nvGraphicFramePr>
        <p:xfrm>
          <a:off x="2002948" y="2182131"/>
          <a:ext cx="81861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속성이 몬스터를 공략할 때 가장 효과적인 속성이라는 의미이다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3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65E102-1A9A-49BE-8D8C-93EE8F9E4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325028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839788" y="25201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839788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12B3C8-A611-4BEC-9883-637967620FBB}"/>
              </a:ext>
            </a:extLst>
          </p:cNvPr>
          <p:cNvSpPr>
            <a:spLocks noChangeAspect="1"/>
          </p:cNvSpPr>
          <p:nvPr/>
        </p:nvSpPr>
        <p:spPr>
          <a:xfrm>
            <a:off x="839788" y="446594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00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256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될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하게된다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19016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20593"/>
              </p:ext>
            </p:extLst>
          </p:nvPr>
        </p:nvGraphicFramePr>
        <p:xfrm>
          <a:off x="1566386" y="1449388"/>
          <a:ext cx="9059228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8447"/>
              </p:ext>
            </p:extLst>
          </p:nvPr>
        </p:nvGraphicFramePr>
        <p:xfrm>
          <a:off x="1653472" y="3208973"/>
          <a:ext cx="897214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30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006683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335664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460368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006683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542614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5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09E8C2-8D4A-47B5-8A6B-8CC3A8D5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84854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080768-2F52-43DA-9312-D8AD815A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41" y="1449388"/>
            <a:ext cx="4537525" cy="48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839788" y="25201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839788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839788" y="4337872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457EC60-5A48-4939-A657-40CFB06AC14D}"/>
              </a:ext>
            </a:extLst>
          </p:cNvPr>
          <p:cNvSpPr>
            <a:spLocks noChangeAspect="1"/>
          </p:cNvSpPr>
          <p:nvPr/>
        </p:nvSpPr>
        <p:spPr>
          <a:xfrm>
            <a:off x="3124642" y="25201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CF3DEF-E020-4992-A881-07955FD512CD}"/>
              </a:ext>
            </a:extLst>
          </p:cNvPr>
          <p:cNvSpPr>
            <a:spLocks noChangeAspect="1"/>
          </p:cNvSpPr>
          <p:nvPr/>
        </p:nvSpPr>
        <p:spPr>
          <a:xfrm>
            <a:off x="3124642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A07B69E-A5B7-4CC4-8815-5CEBFFC5782E}"/>
              </a:ext>
            </a:extLst>
          </p:cNvPr>
          <p:cNvSpPr>
            <a:spLocks noChangeAspect="1"/>
          </p:cNvSpPr>
          <p:nvPr/>
        </p:nvSpPr>
        <p:spPr>
          <a:xfrm>
            <a:off x="3124642" y="4337872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EA20B1-BF58-4332-BAD9-08544CE78F82}"/>
              </a:ext>
            </a:extLst>
          </p:cNvPr>
          <p:cNvSpPr>
            <a:spLocks noChangeAspect="1"/>
          </p:cNvSpPr>
          <p:nvPr/>
        </p:nvSpPr>
        <p:spPr>
          <a:xfrm>
            <a:off x="5393403" y="2435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49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Pages>7</Pages>
  <Words>893</Words>
  <Characters>0</Characters>
  <Application>Microsoft Office PowerPoint</Application>
  <DocSecurity>0</DocSecurity>
  <PresentationFormat>와이드스크린</PresentationFormat>
  <Lines>0</Lines>
  <Paragraphs>152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붕괴:스타레일 속성&amp;강인도 시스템 역기획서</vt:lpstr>
      <vt:lpstr>개요</vt:lpstr>
      <vt:lpstr>속성</vt:lpstr>
      <vt:lpstr>강인도</vt:lpstr>
      <vt:lpstr>약점 속성</vt:lpstr>
      <vt:lpstr>차트</vt:lpstr>
      <vt:lpstr>약점 격파 상태</vt:lpstr>
      <vt:lpstr>격파 효과</vt:lpstr>
      <vt:lpstr>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391</cp:revision>
  <dcterms:modified xsi:type="dcterms:W3CDTF">2024-04-18T10:50:22Z</dcterms:modified>
  <cp:version>9.103.97.45139</cp:version>
</cp:coreProperties>
</file>